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68028"/>
            <a:ext cx="7477601" cy="41659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05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Comparaison entre le développement d'une application avec DevExpress XAF et à partir de zéro avec Blazor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5867281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489263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9B98A0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23806" y="6484144"/>
            <a:ext cx="174069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880"/>
              </a:lnSpc>
              <a:buNone/>
            </a:pPr>
            <a:r>
              <a:rPr lang="en-US" sz="1152" spc="-35" kern="0" dirty="0">
                <a:solidFill>
                  <a:srgbClr val="3C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hk</a:t>
            </a:r>
            <a:endParaRPr lang="en-US" sz="1152" dirty="0"/>
          </a:p>
        </p:txBody>
      </p:sp>
      <p:sp>
        <p:nvSpPr>
          <p:cNvPr id="9" name="Text 5"/>
          <p:cNvSpPr/>
          <p:nvPr/>
        </p:nvSpPr>
        <p:spPr>
          <a:xfrm>
            <a:off x="1299686" y="6472595"/>
            <a:ext cx="2221349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haithem khalifa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036326"/>
            <a:ext cx="598598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1. Courbe d'apprentissage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23754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8795" y="327921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31386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DevExpress XAF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794284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courbe d'apprentissage de XAF peut être très lente pour les développeurs non familiers avec le framework.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5212913" y="4993719"/>
            <a:ext cx="38200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Il a ses propres concepts et patterns.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5212913" y="5482352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Configuration exige des compétences en développement logiciel !!!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9255085" y="323754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413081" y="327921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0"/>
          <p:cNvSpPr/>
          <p:nvPr/>
        </p:nvSpPr>
        <p:spPr>
          <a:xfrm>
            <a:off x="9977199" y="331386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Blazor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977199" y="3794284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Blazor est plus accessible aux développeurs qui connaissent déjà les technologies .NET (moteur Razor MVC).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9977199" y="4993719"/>
            <a:ext cx="38200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Donc </a:t>
            </a:r>
            <a:pPr indent="0" marL="0">
              <a:lnSpc>
                <a:spcPts val="2799"/>
              </a:lnSpc>
              <a:buNone/>
            </a:pPr>
            <a:r>
              <a:rPr lang="en-US" sz="1750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Standard DotNet</a:t>
            </a:r>
            <a:endParaRPr lang="en-US" sz="1750" dirty="0"/>
          </a:p>
        </p:txBody>
      </p:sp>
      <p:pic>
        <p:nvPicPr>
          <p:cNvPr id="1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57817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2. Flexibilité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77939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8795" y="282106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285571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DevExpress XAF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336131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XAF offre de nombreuses fonctionnalités intégrées, mais peut être moins flexible pour les personnalisations.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5568315" y="4652248"/>
            <a:ext cx="34646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Framework orienté développeur et complexe 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5568315" y="5451872"/>
            <a:ext cx="34646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Faible capacité de configuration comparé à un CMS classique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5212913" y="6295906"/>
            <a:ext cx="38200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255085" y="277939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413081" y="282106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9977199" y="285571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Blazor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9977199" y="3336131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Avec Blazor, vous avez un contrôle total sur la conception et les fonctionnalités de votre application.</a:t>
            </a:r>
            <a:endParaRPr lang="en-US" sz="1750" dirty="0"/>
          </a:p>
        </p:txBody>
      </p:sp>
      <p:pic>
        <p:nvPicPr>
          <p:cNvPr id="1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458403"/>
            <a:ext cx="77668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3. Dépendance à DevExpress XAF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65962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48795" y="3701296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7359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DevExpress XAF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4216360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Votre application dépendra du framework DevExpress XAF.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5212913" y="5060394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une licence supplémentaire, difficile à rentabiliser sur d'autres projets.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9255085" y="365962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9413081" y="3701296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9977199" y="37359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Blazor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9977199" y="4216360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DevExpress components  pour Blazor est exploitables sur d'autres projets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819745"/>
            <a:ext cx="610373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5. Communauté et support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202096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506385" y="206263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3070503" y="209728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DevExpress XAF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3070503" y="2577703"/>
            <a:ext cx="413361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communauté de développeurs DevExpress XAF est presque existante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pPr indent="0" marL="0">
              <a:lnSpc>
                <a:spcPts val="2799"/>
              </a:lnSpc>
              <a:buNone/>
            </a:pPr>
            <a:r>
              <a:rPr lang="en-US" sz="1750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Dépendance au support DevExpress avec une communauté limitée !!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0503" y="4249222"/>
            <a:ext cx="4133612" cy="219979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070503" y="6698933"/>
            <a:ext cx="41336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pPr indent="0" marL="0">
              <a:lnSpc>
                <a:spcPts val="2799"/>
              </a:lnSpc>
              <a:buNone/>
            </a:pPr>
            <a:r>
              <a:rPr lang="en-US" sz="1750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Documentation parfois obsolète, avec des briques logicielles anciennes (comme WCF)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7426285" y="202096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7584281" y="2062639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0"/>
          <p:cNvSpPr/>
          <p:nvPr/>
        </p:nvSpPr>
        <p:spPr>
          <a:xfrm>
            <a:off x="8148399" y="209728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Blazor</a:t>
            </a:r>
            <a:endParaRPr lang="en-US" sz="2187" dirty="0"/>
          </a:p>
        </p:txBody>
      </p:sp>
      <p:sp>
        <p:nvSpPr>
          <p:cNvPr id="16" name="Text 11"/>
          <p:cNvSpPr/>
          <p:nvPr/>
        </p:nvSpPr>
        <p:spPr>
          <a:xfrm>
            <a:off x="8148399" y="2577703"/>
            <a:ext cx="41336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Blazor est soutenu par Microsoft et bénéficie d'une grande communauté de développeurs.</a:t>
            </a:r>
            <a:endParaRPr lang="en-US" sz="1750" dirty="0"/>
          </a:p>
        </p:txBody>
      </p:sp>
      <p:pic>
        <p:nvPicPr>
          <p:cNvPr id="17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347317"/>
            <a:ext cx="679846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6. Rapidité de développement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54853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991195" y="359021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62485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DevExpress XAF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4105275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XAF permet  théoriquement de développer rapidement des applications avec ses fonctionnalités prêtes à l'emploi, mais l’expérimentation m'a prouvé que c'est une boite noir difficile à exploiter.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54853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5481" y="359021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62485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Blazor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410527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Blazor nécessite plus de travail initial, mais permet une évolutivité plus facile à long terme.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Exploitation des standards Microsoft.</a:t>
            </a:r>
            <a:endParaRPr lang="en-US" sz="1750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4091464"/>
            <a:ext cx="597836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7. Maturité technologique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52926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506385" y="533435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3070503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DevExpress XAF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3070503" y="5849422"/>
            <a:ext cx="413361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Malgré la maturité de XAF, j'ai consulté plusieurs experts, Ils le déconseille fortement.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52926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84281" y="533435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8148399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Blazor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8148399" y="5849422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Blazor est une technologie relativement nouvelle, mais avec un potentiel prometteur.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je valide pour les projets entre petit et moyen.</a:t>
            </a:r>
            <a:endParaRPr lang="en-US" sz="1750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409146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8. Securité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52926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506385" y="533435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3070503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DevExpress XAF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3070503" y="5849422"/>
            <a:ext cx="413361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Architecture non compatible avec les  recommendations SI avec un front direct SQL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529268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84281" y="533435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8148399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Blazor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8148399" y="5849422"/>
            <a:ext cx="41336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Architecture client / serveur classique</a:t>
            </a:r>
            <a:endParaRPr lang="en-US" sz="1750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403312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Consulsion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52343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506385" y="52760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3070503" y="531066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DevExpress XAF</a:t>
            </a:r>
            <a:endParaRPr lang="en-US" sz="2187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244" y="6352103"/>
            <a:ext cx="124897" cy="1665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403759" y="5907762"/>
            <a:ext cx="380035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Risque opérationnel (ressources,  maintenance de la plateforme XAF dans le future …)</a:t>
            </a:r>
            <a:endParaRPr lang="en-US" sz="1750" dirty="0"/>
          </a:p>
        </p:txBody>
      </p:sp>
      <p:sp>
        <p:nvSpPr>
          <p:cNvPr id="11" name="Shape 6"/>
          <p:cNvSpPr/>
          <p:nvPr/>
        </p:nvSpPr>
        <p:spPr>
          <a:xfrm>
            <a:off x="7426285" y="52343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7584281" y="527601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52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8"/>
          <p:cNvSpPr/>
          <p:nvPr/>
        </p:nvSpPr>
        <p:spPr>
          <a:xfrm>
            <a:off x="8148399" y="531066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44" kern="0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Blazor</a:t>
            </a:r>
            <a:endParaRPr lang="en-US" sz="2187" dirty="0"/>
          </a:p>
        </p:txBody>
      </p:sp>
      <p:sp>
        <p:nvSpPr>
          <p:cNvPr id="14" name="Text 9"/>
          <p:cNvSpPr/>
          <p:nvPr/>
        </p:nvSpPr>
        <p:spPr>
          <a:xfrm>
            <a:off x="8148399" y="5791081"/>
            <a:ext cx="41336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Architecture client / serveur classique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8148399" y="6279713"/>
            <a:ext cx="41336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6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2023-12-08T11:41:48Z</dcterms:created>
  <dcterms:modified xsi:type="dcterms:W3CDTF">2023-12-08T11:41:48Z</dcterms:modified>
</cp:coreProperties>
</file>